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E313-F892-45D1-B708-5365AC3350DF}" type="datetimeFigureOut">
              <a:rPr lang="ru-RU" smtClean="0"/>
              <a:pPr/>
              <a:t>03.07.2012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40BB7-570D-40D1-8DE8-6F53506B8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3" y="273050"/>
            <a:ext cx="3168352" cy="1162050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/>
              <a:t>samsung</a:t>
            </a:r>
            <a:r>
              <a:rPr lang="en-US" sz="2800" dirty="0" smtClean="0"/>
              <a:t> galaxy</a:t>
            </a:r>
            <a:r>
              <a:rPr lang="en-US" sz="2400" dirty="0" smtClean="0"/>
              <a:t> </a:t>
            </a:r>
            <a:r>
              <a:rPr lang="uk-UA" sz="2400" dirty="0" smtClean="0"/>
              <a:t>– </a:t>
            </a:r>
            <a:r>
              <a:rPr lang="uk-UA" dirty="0" err="1" smtClean="0"/>
              <a:t>стоимостью</a:t>
            </a:r>
            <a:r>
              <a:rPr lang="ru-RU" sz="2400" dirty="0" smtClean="0"/>
              <a:t> </a:t>
            </a:r>
            <a:r>
              <a:rPr lang="ru-RU" dirty="0" smtClean="0"/>
              <a:t>2400 </a:t>
            </a:r>
            <a:r>
              <a:rPr lang="ru-RU" dirty="0" err="1" smtClean="0"/>
              <a:t>грн</a:t>
            </a:r>
            <a:r>
              <a:rPr lang="ru-RU" dirty="0" smtClean="0"/>
              <a:t> </a:t>
            </a:r>
            <a:endParaRPr lang="ru-RU" sz="2400" dirty="0"/>
          </a:p>
        </p:txBody>
      </p:sp>
      <p:pic>
        <p:nvPicPr>
          <p:cNvPr id="7" name="Содержимое 6" descr="ace_60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347864" y="1124744"/>
            <a:ext cx="5472608" cy="482453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9513" y="1435100"/>
            <a:ext cx="3096344" cy="46910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endParaRPr lang="ru-RU" sz="1800" b="1" dirty="0" smtClean="0"/>
          </a:p>
          <a:p>
            <a:pPr algn="ctr"/>
            <a:endParaRPr lang="ru-RU" sz="1800" b="1" dirty="0"/>
          </a:p>
          <a:p>
            <a:pPr algn="ctr"/>
            <a:endParaRPr lang="ru-RU" sz="1800" b="1" dirty="0" smtClean="0"/>
          </a:p>
          <a:p>
            <a:pPr algn="ctr"/>
            <a:r>
              <a:rPr lang="ru-RU" sz="2000" b="1" dirty="0" smtClean="0"/>
              <a:t>Вклад – 500 </a:t>
            </a:r>
            <a:r>
              <a:rPr lang="ru-RU" sz="2000" b="1" dirty="0" err="1" smtClean="0"/>
              <a:t>грн</a:t>
            </a:r>
            <a:r>
              <a:rPr lang="ru-RU" sz="2000" b="1" dirty="0" smtClean="0"/>
              <a:t>  </a:t>
            </a:r>
            <a:r>
              <a:rPr lang="ru-RU" sz="1800" b="1" dirty="0" smtClean="0"/>
              <a:t>на  3х м. депозит ( 40% )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Группа 12 человек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76256" y="26064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1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59832" y="1087645"/>
            <a:ext cx="5760640" cy="4933643"/>
          </a:xfrm>
          <a:solidFill>
            <a:schemeClr val="tx2">
              <a:lumMod val="20000"/>
              <a:lumOff val="80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273050"/>
            <a:ext cx="2808312" cy="1162050"/>
          </a:xfrm>
        </p:spPr>
        <p:txBody>
          <a:bodyPr/>
          <a:lstStyle/>
          <a:p>
            <a:pPr algn="ctr"/>
            <a:r>
              <a:rPr lang="ru-RU" sz="2400" dirty="0" smtClean="0"/>
              <a:t>Ноутбук</a:t>
            </a:r>
            <a:r>
              <a:rPr lang="ru-RU" dirty="0" smtClean="0"/>
              <a:t> – стоимостью 4500 </a:t>
            </a:r>
            <a:r>
              <a:rPr lang="ru-RU" dirty="0" err="1" smtClean="0"/>
              <a:t>грн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" y="1435100"/>
            <a:ext cx="3059832" cy="46910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2000" b="1" dirty="0" smtClean="0"/>
              <a:t>Вклад  -  1000 </a:t>
            </a:r>
            <a:r>
              <a:rPr lang="ru-RU" sz="2000" b="1" dirty="0" err="1" smtClean="0"/>
              <a:t>грн</a:t>
            </a:r>
            <a:r>
              <a:rPr lang="ru-RU" sz="2000" b="1" dirty="0" smtClean="0"/>
              <a:t>  </a:t>
            </a:r>
            <a:r>
              <a:rPr lang="ru-RU" sz="1800" b="1" dirty="0" smtClean="0"/>
              <a:t>на  3х. м. депозит  ( 40 % ) 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Группа 12 человек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26064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2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IPHONE</a:t>
            </a:r>
            <a:r>
              <a:rPr lang="ru-RU" dirty="0" smtClean="0"/>
              <a:t> – </a:t>
            </a:r>
            <a:br>
              <a:rPr lang="ru-RU" dirty="0" smtClean="0"/>
            </a:br>
            <a:r>
              <a:rPr lang="ru-RU" dirty="0" smtClean="0"/>
              <a:t>стоимостью </a:t>
            </a:r>
            <a:r>
              <a:rPr lang="en-US" dirty="0" smtClean="0"/>
              <a:t>60</a:t>
            </a:r>
            <a:r>
              <a:rPr lang="ru-RU" dirty="0" smtClean="0"/>
              <a:t>00 </a:t>
            </a:r>
            <a:r>
              <a:rPr lang="ru-RU" dirty="0" err="1" smtClean="0"/>
              <a:t>грн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Содержимое 4" descr="iphone-4-8gb-blac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75050" y="1078230"/>
            <a:ext cx="5111750" cy="424275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1800" b="1" dirty="0" smtClean="0"/>
          </a:p>
          <a:p>
            <a:pPr algn="ctr"/>
            <a:endParaRPr lang="en-US" sz="1800" b="1" dirty="0"/>
          </a:p>
          <a:p>
            <a:pPr algn="ctr"/>
            <a:r>
              <a:rPr lang="ru-RU" sz="2000" b="1" dirty="0" smtClean="0"/>
              <a:t>Вклад  -  1</a:t>
            </a:r>
            <a:r>
              <a:rPr lang="en-US" sz="2000" b="1" dirty="0" smtClean="0"/>
              <a:t>5</a:t>
            </a:r>
            <a:r>
              <a:rPr lang="ru-RU" sz="2000" b="1" dirty="0" smtClean="0"/>
              <a:t>00 </a:t>
            </a:r>
            <a:r>
              <a:rPr lang="ru-RU" sz="2000" b="1" dirty="0" err="1" smtClean="0"/>
              <a:t>грн</a:t>
            </a:r>
            <a:r>
              <a:rPr lang="ru-RU" sz="2000" b="1" dirty="0" smtClean="0"/>
              <a:t>  </a:t>
            </a:r>
            <a:r>
              <a:rPr lang="ru-RU" sz="1800" b="1" dirty="0" smtClean="0"/>
              <a:t>на  3х. м. депозит  ( 40 % ) 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Группа 12 человек</a:t>
            </a:r>
          </a:p>
          <a:p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26064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3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3D </a:t>
            </a:r>
            <a:r>
              <a:rPr lang="ru-RU" sz="2400" dirty="0" smtClean="0"/>
              <a:t>Телевизор  </a:t>
            </a:r>
            <a:r>
              <a:rPr lang="ru-RU" dirty="0" smtClean="0"/>
              <a:t>– </a:t>
            </a:r>
            <a:r>
              <a:rPr lang="en-US" dirty="0" smtClean="0"/>
              <a:t> </a:t>
            </a:r>
            <a:r>
              <a:rPr lang="ru-RU" dirty="0" smtClean="0"/>
              <a:t>стоимостью </a:t>
            </a:r>
            <a:r>
              <a:rPr lang="en-US" dirty="0" smtClean="0"/>
              <a:t> 130</a:t>
            </a:r>
            <a:r>
              <a:rPr lang="ru-RU" dirty="0" smtClean="0"/>
              <a:t>00 </a:t>
            </a:r>
            <a:r>
              <a:rPr lang="ru-RU" dirty="0" err="1" smtClean="0"/>
              <a:t>грн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Содержимое 4" descr="1550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779912" y="1294606"/>
            <a:ext cx="5112568" cy="49427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endParaRPr lang="ru-RU" sz="1800" b="1" dirty="0" smtClean="0"/>
          </a:p>
          <a:p>
            <a:pPr algn="ctr"/>
            <a:endParaRPr lang="ru-RU" sz="1800" b="1" dirty="0"/>
          </a:p>
          <a:p>
            <a:pPr algn="ctr"/>
            <a:r>
              <a:rPr lang="ru-RU" sz="2000" b="1" dirty="0" smtClean="0"/>
              <a:t>Вклад – 2500 </a:t>
            </a:r>
            <a:r>
              <a:rPr lang="ru-RU" sz="2000" b="1" dirty="0" err="1" smtClean="0"/>
              <a:t>грн</a:t>
            </a:r>
            <a:r>
              <a:rPr lang="ru-RU" sz="2000" b="1" dirty="0" smtClean="0"/>
              <a:t>  </a:t>
            </a:r>
            <a:r>
              <a:rPr lang="ru-RU" sz="1800" b="1" dirty="0" smtClean="0"/>
              <a:t>на  3х м. депозит ( 40% )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Группа 12 человек</a:t>
            </a:r>
          </a:p>
          <a:p>
            <a:endParaRPr lang="ru-RU" sz="1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26064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4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273050"/>
            <a:ext cx="2952328" cy="1139726"/>
          </a:xfrm>
        </p:spPr>
        <p:txBody>
          <a:bodyPr/>
          <a:lstStyle/>
          <a:p>
            <a:pPr algn="ctr"/>
            <a:r>
              <a:rPr lang="ru-RU" sz="2400" dirty="0" smtClean="0"/>
              <a:t>Путевка в Турцию </a:t>
            </a:r>
            <a:r>
              <a:rPr lang="ru-RU" dirty="0" smtClean="0"/>
              <a:t>- стоимостью 16000 </a:t>
            </a:r>
            <a:r>
              <a:rPr lang="ru-RU" dirty="0" err="1" smtClean="0"/>
              <a:t>грн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san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75856" y="620688"/>
            <a:ext cx="5688632" cy="568863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3" y="1556792"/>
            <a:ext cx="2952328" cy="4569371"/>
          </a:xfrm>
        </p:spPr>
        <p:txBody>
          <a:bodyPr/>
          <a:lstStyle/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sz="2000" b="1" dirty="0" smtClean="0"/>
              <a:t>Вклад – 3000 </a:t>
            </a:r>
            <a:r>
              <a:rPr lang="ru-RU" sz="2000" b="1" dirty="0" err="1" smtClean="0"/>
              <a:t>грн</a:t>
            </a:r>
            <a:r>
              <a:rPr lang="ru-RU" sz="2000" b="1" dirty="0" smtClean="0"/>
              <a:t>  </a:t>
            </a:r>
            <a:r>
              <a:rPr lang="ru-RU" sz="1800" b="1" dirty="0" smtClean="0"/>
              <a:t>на  3х м. </a:t>
            </a:r>
            <a:r>
              <a:rPr lang="ru-RU" sz="2000" b="1" dirty="0" smtClean="0"/>
              <a:t>депозит</a:t>
            </a:r>
            <a:r>
              <a:rPr lang="ru-RU" sz="1800" b="1" dirty="0" smtClean="0"/>
              <a:t> ( 40% )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Группа 12 человек</a:t>
            </a:r>
          </a:p>
          <a:p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0"/>
            <a:ext cx="1656184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5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3050"/>
            <a:ext cx="3465513" cy="1162050"/>
          </a:xfrm>
        </p:spPr>
        <p:txBody>
          <a:bodyPr/>
          <a:lstStyle/>
          <a:p>
            <a:pPr algn="ctr"/>
            <a:r>
              <a:rPr lang="ru-RU" sz="2400" dirty="0" smtClean="0"/>
              <a:t>Путевка в ОАЭ                    ( </a:t>
            </a:r>
            <a:r>
              <a:rPr lang="ru-RU" sz="2400" dirty="0" err="1" smtClean="0"/>
              <a:t>Дубаи</a:t>
            </a:r>
            <a:r>
              <a:rPr lang="ru-RU" sz="2400" dirty="0" smtClean="0"/>
              <a:t>) </a:t>
            </a:r>
            <a:r>
              <a:rPr lang="ru-RU" dirty="0" smtClean="0"/>
              <a:t>- стоимостью 26000 </a:t>
            </a:r>
            <a:r>
              <a:rPr lang="ru-RU" dirty="0" err="1" smtClean="0"/>
              <a:t>грн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5124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908720"/>
            <a:ext cx="5472608" cy="496855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3275855" cy="4691063"/>
          </a:xfrm>
        </p:spPr>
        <p:txBody>
          <a:bodyPr/>
          <a:lstStyle/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ru-RU" sz="1800" b="1" dirty="0" smtClean="0"/>
              <a:t>Вклад – </a:t>
            </a:r>
            <a:r>
              <a:rPr lang="en-US" sz="1800" b="1" dirty="0" smtClean="0"/>
              <a:t>5000</a:t>
            </a:r>
            <a:r>
              <a:rPr lang="ru-RU" sz="1800" b="1" dirty="0" err="1" smtClean="0"/>
              <a:t>грн</a:t>
            </a:r>
            <a:r>
              <a:rPr lang="ru-RU" sz="1800" b="1" dirty="0" smtClean="0"/>
              <a:t>  на  3х м. депозит ( 40% )</a:t>
            </a:r>
          </a:p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Группа 12 человек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18864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6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73050"/>
            <a:ext cx="2987824" cy="1162050"/>
          </a:xfrm>
        </p:spPr>
        <p:txBody>
          <a:bodyPr/>
          <a:lstStyle/>
          <a:p>
            <a:pPr algn="ctr"/>
            <a:r>
              <a:rPr lang="en-US" sz="2400" dirty="0" smtClean="0"/>
              <a:t>KIA SOUL</a:t>
            </a:r>
            <a:r>
              <a:rPr lang="ru-RU" dirty="0" smtClean="0"/>
              <a:t>- стоимостью 16</a:t>
            </a:r>
            <a:r>
              <a:rPr lang="en-US" dirty="0" smtClean="0"/>
              <a:t>0</a:t>
            </a:r>
            <a:r>
              <a:rPr lang="ru-RU" dirty="0" smtClean="0"/>
              <a:t>000 </a:t>
            </a:r>
            <a:r>
              <a:rPr lang="ru-RU" dirty="0" err="1" smtClean="0"/>
              <a:t>грн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" y="1435100"/>
            <a:ext cx="3059832" cy="46910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1800" b="1" dirty="0" smtClean="0"/>
              <a:t>Вклад – </a:t>
            </a:r>
            <a:r>
              <a:rPr lang="en-US" sz="1800" b="1" dirty="0" smtClean="0"/>
              <a:t>1</a:t>
            </a:r>
            <a:r>
              <a:rPr lang="ru-RU" sz="1800" b="1" dirty="0" smtClean="0"/>
              <a:t>5000 </a:t>
            </a:r>
            <a:r>
              <a:rPr lang="ru-RU" sz="1800" b="1" dirty="0" err="1" smtClean="0"/>
              <a:t>грн</a:t>
            </a:r>
            <a:r>
              <a:rPr lang="ru-RU" sz="1800" b="1" dirty="0" smtClean="0"/>
              <a:t>  на  3х м. депозит ( 40% )</a:t>
            </a:r>
          </a:p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Группа 1</a:t>
            </a:r>
            <a:r>
              <a:rPr lang="en-US" sz="1800" b="1" dirty="0" smtClean="0"/>
              <a:t>5</a:t>
            </a:r>
            <a:r>
              <a:rPr lang="ru-RU" sz="1800" b="1" dirty="0" smtClean="0"/>
              <a:t> человек</a:t>
            </a:r>
          </a:p>
          <a:p>
            <a:endParaRPr lang="ru-RU" dirty="0"/>
          </a:p>
        </p:txBody>
      </p:sp>
      <p:pic>
        <p:nvPicPr>
          <p:cNvPr id="7" name="Содержимое 6" descr="kia-soul-div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5976664" cy="4032448"/>
          </a:xfrm>
        </p:spPr>
      </p:pic>
      <p:sp>
        <p:nvSpPr>
          <p:cNvPr id="5" name="Прямоугольник 4"/>
          <p:cNvSpPr/>
          <p:nvPr/>
        </p:nvSpPr>
        <p:spPr>
          <a:xfrm>
            <a:off x="6876256" y="18864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7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KIA Optima</a:t>
            </a:r>
            <a:r>
              <a:rPr lang="ru-RU" dirty="0" smtClean="0"/>
              <a:t>- стоимостью </a:t>
            </a:r>
            <a:r>
              <a:rPr lang="en-US" dirty="0" smtClean="0"/>
              <a:t>260</a:t>
            </a:r>
            <a:r>
              <a:rPr lang="ru-RU" dirty="0" smtClean="0"/>
              <a:t>000 </a:t>
            </a:r>
            <a:r>
              <a:rPr lang="ru-RU" dirty="0" err="1" smtClean="0"/>
              <a:t>грн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5186511534_424b712bc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484784"/>
            <a:ext cx="5832648" cy="437987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3" y="1435100"/>
            <a:ext cx="3024336" cy="4691063"/>
          </a:xfrm>
        </p:spPr>
        <p:txBody>
          <a:bodyPr/>
          <a:lstStyle/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r>
              <a:rPr lang="ru-RU" sz="1800" b="1" dirty="0" smtClean="0"/>
              <a:t>Вклад – </a:t>
            </a:r>
            <a:r>
              <a:rPr lang="en-US" sz="1800" b="1" dirty="0" smtClean="0"/>
              <a:t>2</a:t>
            </a:r>
            <a:r>
              <a:rPr lang="ru-RU" sz="1800" b="1" dirty="0" smtClean="0"/>
              <a:t>5000 </a:t>
            </a:r>
            <a:r>
              <a:rPr lang="ru-RU" sz="1800" b="1" dirty="0" err="1" smtClean="0"/>
              <a:t>грн</a:t>
            </a:r>
            <a:r>
              <a:rPr lang="ru-RU" sz="1800" b="1" dirty="0" smtClean="0"/>
              <a:t>  на  3х м. депозит ( 40% )</a:t>
            </a:r>
          </a:p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Группа 1</a:t>
            </a:r>
            <a:r>
              <a:rPr lang="en-US" sz="1800" b="1" dirty="0" smtClean="0"/>
              <a:t>5</a:t>
            </a:r>
            <a:r>
              <a:rPr lang="ru-RU" sz="1800" b="1" dirty="0" smtClean="0"/>
              <a:t> человек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18864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№ 8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208</Words>
  <Application>Microsoft Office PowerPoint</Application>
  <PresentationFormat>Экран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samsung galaxy – стоимостью 2400 грн </vt:lpstr>
      <vt:lpstr>Ноутбук – стоимостью 4500 грн </vt:lpstr>
      <vt:lpstr>IPHONE –  стоимостью 6000 грн </vt:lpstr>
      <vt:lpstr>3D Телевизор  –  стоимостью  13000 грн </vt:lpstr>
      <vt:lpstr>Путевка в Турцию - стоимостью 16000 грн.</vt:lpstr>
      <vt:lpstr>Путевка в ОАЭ                    ( Дубаи) - стоимостью 26000 грн.</vt:lpstr>
      <vt:lpstr>KIA SOUL- стоимостью 160000 грн.</vt:lpstr>
      <vt:lpstr>KIA Optima- стоимостью 260000 грн.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Розыгрыш samsung galaxy ace</dc:title>
  <dc:creator>123</dc:creator>
  <cp:lastModifiedBy>123</cp:lastModifiedBy>
  <cp:revision>21</cp:revision>
  <dcterms:created xsi:type="dcterms:W3CDTF">2012-07-02T10:43:32Z</dcterms:created>
  <dcterms:modified xsi:type="dcterms:W3CDTF">2012-07-03T14:55:07Z</dcterms:modified>
</cp:coreProperties>
</file>